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92" r:id="rId4"/>
    <p:sldId id="258" r:id="rId5"/>
    <p:sldId id="296" r:id="rId6"/>
    <p:sldId id="293" r:id="rId7"/>
    <p:sldId id="297" r:id="rId8"/>
    <p:sldId id="294" r:id="rId9"/>
    <p:sldId id="269" r:id="rId10"/>
    <p:sldId id="284" r:id="rId11"/>
    <p:sldId id="283" r:id="rId12"/>
  </p:sldIdLst>
  <p:sldSz cx="18288000" cy="10287000"/>
  <p:notesSz cx="6858000" cy="9144000"/>
  <p:embeddedFontLst>
    <p:embeddedFont>
      <p:font typeface="Agrandir Wide Thin" panose="020B0604020202020204" charset="0"/>
      <p:regular r:id="rId13"/>
    </p:embeddedFont>
    <p:embeddedFont>
      <p:font typeface="Agrandir Wide Thin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masterdaweb.com/colocation/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7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Lidyce Amanda Gomes de Oliveira – 01550458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47F4F4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Creditos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5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Totalmente virtual.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contratada/Datacenter.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05761" y="2168551"/>
            <a:ext cx="4449383" cy="822611"/>
            <a:chOff x="0" y="-82670"/>
            <a:chExt cx="5932511" cy="10968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82670"/>
              <a:ext cx="5891044" cy="1077466"/>
              <a:chOff x="0" y="-25124"/>
              <a:chExt cx="1251508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39112" y="-25124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47962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926670" y="3200889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92271" y="2216043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200511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464730" y="3200511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baixa/média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F627A4-35E5-D520-3D9D-51BD633C2422}"/>
              </a:ext>
            </a:extLst>
          </p:cNvPr>
          <p:cNvSpPr txBox="1"/>
          <p:nvPr/>
        </p:nvSpPr>
        <p:spPr>
          <a:xfrm>
            <a:off x="1143000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39DD7-A6CD-79A5-FA32-03C28287C363}"/>
              </a:ext>
            </a:extLst>
          </p:cNvPr>
          <p:cNvSpPr txBox="1"/>
          <p:nvPr/>
        </p:nvSpPr>
        <p:spPr>
          <a:xfrm>
            <a:off x="7175025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2612893" y="3075946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9829800" y="3075946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8CA474E-7145-5728-F048-EEC31BBA37D5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4517B98C-5D97-6CFE-718E-2664DD725845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35DA326A-A7F1-5842-4F7A-118E03A11DB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05245F27-7317-2F0C-5024-44C0A6BBE73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F5BB5389-3C0B-6E11-426C-48523D251A3E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9569EB20-698F-688D-E3DE-8D44E1ACB820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FC6E7F1-2848-E217-4D70-4FF6E3A4F3B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5790E957-3C72-D3C0-F580-ED7C82F56E15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45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833273-C2C5-226D-661D-03957DBCD74F}"/>
              </a:ext>
            </a:extLst>
          </p:cNvPr>
          <p:cNvSpPr txBox="1"/>
          <p:nvPr/>
        </p:nvSpPr>
        <p:spPr>
          <a:xfrm>
            <a:off x="2438400" y="147910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D924F4B5-49D0-2185-D051-53EFF419F570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FF956D40-A5D0-5DE8-5A5B-6E78E8A51EFE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EE8CC0A-479C-0CBC-DDB5-3FB8D6DA17FA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0EFE9-9117-F9FF-FCF9-52869614A1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176A1FB3-7AA9-F629-02C5-E745D2D51A34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0D9F2DFA-DC36-4ACF-265F-FAF3E66FDFCF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3271C8BA-82DD-890F-9000-E021C6A02F6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EB17DE87-EC50-D509-890C-6B45AA93DE84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1219200" y="3016788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12725400" y="2826797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FD798-7021-722F-94E9-2BF618AA6020}"/>
              </a:ext>
            </a:extLst>
          </p:cNvPr>
          <p:cNvSpPr txBox="1"/>
          <p:nvPr/>
        </p:nvSpPr>
        <p:spPr>
          <a:xfrm>
            <a:off x="6946900" y="3016788"/>
            <a:ext cx="4984988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7" tooltip="https://masterdaweb.com/colo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https://masterdaweb.com/colocation/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C2421B3-9C03-3BA7-B617-50C4D1F890AF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313C25F-CF61-3EDC-520A-F19BD872529F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EE84003F-550A-6EF6-102F-092BC4EC02D1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7F7281-CB9A-2CC5-4C6A-F5258E9A269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2CA4502D-8EFE-A949-B39C-EB275A8B2DAA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E0D23812-E0B9-E443-F0C5-34E8D625B30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5F49E515-B7B0-7DC3-1118-F2AD037B998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F4697FFD-299A-D6ED-DED2-F5A3204F0F9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34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70C2F-8AD5-C787-67C7-F9BC1711DC15}"/>
              </a:ext>
            </a:extLst>
          </p:cNvPr>
          <p:cNvGrpSpPr/>
          <p:nvPr/>
        </p:nvGrpSpPr>
        <p:grpSpPr>
          <a:xfrm>
            <a:off x="371625" y="378528"/>
            <a:ext cx="10704764" cy="876101"/>
            <a:chOff x="19050" y="-19051"/>
            <a:chExt cx="14273018" cy="876101"/>
          </a:xfrm>
        </p:grpSpPr>
        <p:sp>
          <p:nvSpPr>
            <p:cNvPr id="85" name="AutoShape 3">
              <a:extLst>
                <a:ext uri="{FF2B5EF4-FFF2-40B4-BE49-F238E27FC236}">
                  <a16:creationId xmlns:a16="http://schemas.microsoft.com/office/drawing/2014/main" id="{C88425C4-466B-D005-D0E6-852F652559F4}"/>
                </a:ext>
              </a:extLst>
            </p:cNvPr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AutoShape 4">
              <a:extLst>
                <a:ext uri="{FF2B5EF4-FFF2-40B4-BE49-F238E27FC236}">
                  <a16:creationId xmlns:a16="http://schemas.microsoft.com/office/drawing/2014/main" id="{FADBA7E1-E2E0-37CA-1D9B-ECF4E2AA8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9951B-340F-C5D9-95DE-31FE01544A8C}"/>
              </a:ext>
            </a:extLst>
          </p:cNvPr>
          <p:cNvGrpSpPr/>
          <p:nvPr/>
        </p:nvGrpSpPr>
        <p:grpSpPr>
          <a:xfrm rot="-10800000">
            <a:off x="371625" y="9112856"/>
            <a:ext cx="17544751" cy="876101"/>
            <a:chOff x="19050" y="-19051"/>
            <a:chExt cx="23393002" cy="876101"/>
          </a:xfrm>
        </p:grpSpPr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C1908FD7-2EC6-6645-2469-60487A4D8EE0}"/>
                </a:ext>
              </a:extLst>
            </p:cNvPr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AutoShape 7">
              <a:extLst>
                <a:ext uri="{FF2B5EF4-FFF2-40B4-BE49-F238E27FC236}">
                  <a16:creationId xmlns:a16="http://schemas.microsoft.com/office/drawing/2014/main" id="{C2B7DDED-DEE8-780B-85A4-A0CA1259E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8">
              <a:extLst>
                <a:ext uri="{FF2B5EF4-FFF2-40B4-BE49-F238E27FC236}">
                  <a16:creationId xmlns:a16="http://schemas.microsoft.com/office/drawing/2014/main" id="{38D8F093-8C12-429A-01FD-36ADE05A4EB0}"/>
                </a:ext>
              </a:extLst>
            </p:cNvPr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4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31709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645124"/>
            <a:ext cx="4342404" cy="869103"/>
            <a:chOff x="0" y="-144661"/>
            <a:chExt cx="5789872" cy="115880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645124"/>
            <a:ext cx="4342404" cy="869103"/>
            <a:chOff x="0" y="-144661"/>
            <a:chExt cx="5789872" cy="115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41579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645124"/>
            <a:ext cx="4342404" cy="869103"/>
            <a:chOff x="0" y="-144661"/>
            <a:chExt cx="5789872" cy="1158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64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93979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60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93979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Recomendamos o serviço de Colocation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grandir Wide Thin Bold"/>
              </a:rPr>
              <a:t>Recomendação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560F5A22-ABAD-72FC-26B4-F4D8C22379CE}"/>
              </a:ext>
            </a:extLst>
          </p:cNvPr>
          <p:cNvGrpSpPr/>
          <p:nvPr/>
        </p:nvGrpSpPr>
        <p:grpSpPr>
          <a:xfrm>
            <a:off x="2286000" y="4334382"/>
            <a:ext cx="14158726" cy="4268593"/>
            <a:chOff x="0" y="0"/>
            <a:chExt cx="18878302" cy="5691457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07A58E11-9AE5-4CEA-A0DF-8CE86AF08F42}"/>
                </a:ext>
              </a:extLst>
            </p:cNvPr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C4B687F8-84D9-802A-9208-866D285FB387}"/>
                  </a:ext>
                </a:extLst>
              </p:cNvPr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ED6707A3-8228-4B7C-EC6A-233C205A557E}"/>
                  </a:ext>
                </a:extLst>
              </p:cNvPr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3EF3F318-9AF7-D6B0-4D10-A4CE1DAE3198}"/>
                </a:ext>
              </a:extLst>
            </p:cNvPr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8254079C-AE59-CD4A-1FAF-BF1608D7C554}"/>
                  </a:ext>
                </a:extLst>
              </p:cNvPr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7348479-B5A8-8AA4-16EC-549F4B32A62F}"/>
              </a:ext>
            </a:extLst>
          </p:cNvPr>
          <p:cNvSpPr txBox="1"/>
          <p:nvPr/>
        </p:nvSpPr>
        <p:spPr>
          <a:xfrm>
            <a:off x="3039388" y="4567211"/>
            <a:ext cx="12651949" cy="37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Motivos</a:t>
            </a:r>
          </a:p>
          <a:p>
            <a:pPr lvl="1" algn="just">
              <a:lnSpc>
                <a:spcPts val="4200"/>
              </a:lnSpc>
            </a:pPr>
            <a:r>
              <a:rPr lang="pt-BR" sz="3200" dirty="0">
                <a:solidFill>
                  <a:srgbClr val="66FFFF"/>
                </a:solidFill>
              </a:rPr>
              <a:t>Para a nossa empresa de varejo, o  serviço de colocation oferece maior controle e segurança do que a nuvem, e é mais econômico do que manter nossa própria infraestrutura. Assim, garantimos eficiência no gerenciamento de operações e dados dos clientes. É uma ótima opção para caso possa ter interesse em migrar para as outras opções, é a opção mais equilibrada.</a:t>
            </a:r>
            <a:endParaRPr lang="en-US" sz="3000" dirty="0">
              <a:solidFill>
                <a:srgbClr val="66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1637</Words>
  <Application>Microsoft Office PowerPoint</Application>
  <PresentationFormat>Custom</PresentationFormat>
  <Paragraphs>173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gg sans</vt:lpstr>
      <vt:lpstr>Calibri</vt:lpstr>
      <vt:lpstr>inherit</vt:lpstr>
      <vt:lpstr>Agrandir Wide Thin</vt:lpstr>
      <vt:lpstr>DM Sans</vt:lpstr>
      <vt:lpstr>Agrandir Wide Thin 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33</cp:revision>
  <dcterms:created xsi:type="dcterms:W3CDTF">2006-08-16T00:00:00Z</dcterms:created>
  <dcterms:modified xsi:type="dcterms:W3CDTF">2024-06-03T01:08:38Z</dcterms:modified>
  <dc:identifier>DAGGqklrA-0</dc:identifier>
</cp:coreProperties>
</file>